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oboto" panose="02000000000000000000" pitchFamily="2" charset="0"/>
      <p:regular r:id="rId13"/>
    </p:embeddedFont>
    <p:embeddedFont>
      <p:font typeface="Roboto Mono Medium" panose="00000009000000000000" pitchFamily="49" charset="0"/>
      <p:regular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5" d="100"/>
          <a:sy n="75" d="100"/>
        </p:scale>
        <p:origin x="3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204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18004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91565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18032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87601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2931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76624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993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1236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3226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5464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114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424310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90556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402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1473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8157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769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08477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724611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66242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32044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6982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070491"/>
            <a:ext cx="7415927" cy="53232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350"/>
              </a:lnSpc>
              <a:buNone/>
            </a:pPr>
            <a:r>
              <a:rPr lang="en-US" sz="6700" kern="0" spc="-20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DATAProX: Network-based Data Loss Prevention System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6764060"/>
            <a:ext cx="74159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Detecting and preventing sensitive data breaches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43677" y="664488"/>
            <a:ext cx="6527006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900"/>
              </a:lnSpc>
              <a:buNone/>
            </a:pPr>
            <a:r>
              <a:rPr lang="en-US" sz="4700" kern="0" spc="-142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Future Enhancements</a:t>
            </a:r>
            <a:endParaRPr lang="en-US" sz="47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0658" y="2020372"/>
            <a:ext cx="3262789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kern="0" spc="-7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User Authentication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0658" y="2541508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Implement role-based access control for administrators</a:t>
            </a:r>
            <a:endParaRPr lang="en-US" sz="18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3948946"/>
            <a:ext cx="4808339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kern="0" spc="-7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Machine Learning Integration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0658" y="4470082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Enhance pattern detection with machine learning</a:t>
            </a:r>
            <a:endParaRPr lang="en-US" sz="18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5877520"/>
            <a:ext cx="5151834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2350" kern="0" spc="-7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Additional Protocol Monitoring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0658" y="6398657"/>
            <a:ext cx="588966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Expand support for FTP and SMTP</a:t>
            </a:r>
            <a:endParaRPr lang="en-US" sz="1850" dirty="0"/>
          </a:p>
        </p:txBody>
      </p:sp>
      <p:pic>
        <p:nvPicPr>
          <p:cNvPr id="1026" name="Picture 2" descr="Future Technologies | LinkedIn">
            <a:extLst>
              <a:ext uri="{FF2B5EF4-FFF2-40B4-BE49-F238E27FC236}">
                <a16:creationId xmlns:a16="http://schemas.microsoft.com/office/drawing/2014/main" id="{E81AAD2E-1BD5-C5C7-06E2-ABE7A5ADE3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astelsSmooth/>
                    </a14:imgEffect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25" t="136" r="25103" b="-136"/>
          <a:stretch/>
        </p:blipFill>
        <p:spPr bwMode="auto">
          <a:xfrm>
            <a:off x="8107680" y="-4019"/>
            <a:ext cx="6527006" cy="8252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5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7932" y="469821"/>
            <a:ext cx="4869537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kern="0" spc="-10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Overview of DATAProX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88" y="1853583"/>
            <a:ext cx="516764" cy="5167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21080" y="1853583"/>
            <a:ext cx="3567060" cy="300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Comprehensive DLP Solution</a:t>
            </a:r>
            <a:endParaRPr lang="en-US" sz="2400" dirty="0"/>
          </a:p>
        </p:txBody>
      </p:sp>
      <p:sp>
        <p:nvSpPr>
          <p:cNvPr id="6" name="Text 2"/>
          <p:cNvSpPr/>
          <p:nvPr/>
        </p:nvSpPr>
        <p:spPr>
          <a:xfrm>
            <a:off x="1421079" y="2222928"/>
            <a:ext cx="8959726" cy="30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Monitors HTTP/HTTPS traffic to prevent data breaches</a:t>
            </a:r>
            <a:endParaRPr lang="en-US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088" y="3606898"/>
            <a:ext cx="516764" cy="51676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21079" y="3606898"/>
            <a:ext cx="2407433" cy="300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Traffic Analysis</a:t>
            </a:r>
            <a:endParaRPr lang="en-US" sz="2400" dirty="0"/>
          </a:p>
        </p:txBody>
      </p:sp>
      <p:sp>
        <p:nvSpPr>
          <p:cNvPr id="9" name="Text 4"/>
          <p:cNvSpPr/>
          <p:nvPr/>
        </p:nvSpPr>
        <p:spPr>
          <a:xfrm>
            <a:off x="1421079" y="3976243"/>
            <a:ext cx="8959726" cy="30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Analyzes outgoing traffic for sensitive data patterns</a:t>
            </a:r>
            <a:endParaRPr lang="en-US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088" y="5360212"/>
            <a:ext cx="516764" cy="51676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421079" y="5360212"/>
            <a:ext cx="2407433" cy="300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Pattern Matching</a:t>
            </a:r>
            <a:endParaRPr lang="en-US" sz="2400" dirty="0"/>
          </a:p>
        </p:txBody>
      </p:sp>
      <p:sp>
        <p:nvSpPr>
          <p:cNvPr id="12" name="Text 6"/>
          <p:cNvSpPr/>
          <p:nvPr/>
        </p:nvSpPr>
        <p:spPr>
          <a:xfrm>
            <a:off x="1421079" y="5729557"/>
            <a:ext cx="8959726" cy="30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regex patterns and file hash checks</a:t>
            </a:r>
            <a:endParaRPr lang="en-US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088" y="7113527"/>
            <a:ext cx="516764" cy="51676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421079" y="7113526"/>
            <a:ext cx="2743913" cy="300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40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Protection</a:t>
            </a:r>
            <a:endParaRPr lang="en-US" sz="2400" dirty="0"/>
          </a:p>
        </p:txBody>
      </p:sp>
      <p:sp>
        <p:nvSpPr>
          <p:cNvPr id="15" name="Text 8"/>
          <p:cNvSpPr/>
          <p:nvPr/>
        </p:nvSpPr>
        <p:spPr>
          <a:xfrm>
            <a:off x="1421079" y="7482871"/>
            <a:ext cx="8959726" cy="3081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Intercepts sensitive data before transmission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0905" y="633055"/>
            <a:ext cx="7534989" cy="1436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kern="0" spc="-13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Key Features of DATAProX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290905" y="2672596"/>
            <a:ext cx="517088" cy="517088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51163" y="2758678"/>
            <a:ext cx="19657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7037784" y="2672596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HTTPS Monitoring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7037784" y="3169563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Intercepts HTTPS traffic using proxy setup</a:t>
            </a:r>
            <a:endParaRPr lang="en-US" sz="1800" dirty="0"/>
          </a:p>
        </p:txBody>
      </p:sp>
      <p:sp>
        <p:nvSpPr>
          <p:cNvPr id="8" name="Shape 5"/>
          <p:cNvSpPr/>
          <p:nvPr/>
        </p:nvSpPr>
        <p:spPr>
          <a:xfrm>
            <a:off x="6290905" y="4025622"/>
            <a:ext cx="517088" cy="517088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51163" y="4111704"/>
            <a:ext cx="19657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7037784" y="4025622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Pattern Matching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7037784" y="4522589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Identifies sensitive data using regex-based detection</a:t>
            </a:r>
            <a:endParaRPr lang="en-US" sz="1800" dirty="0"/>
          </a:p>
        </p:txBody>
      </p:sp>
      <p:sp>
        <p:nvSpPr>
          <p:cNvPr id="12" name="Shape 9"/>
          <p:cNvSpPr/>
          <p:nvPr/>
        </p:nvSpPr>
        <p:spPr>
          <a:xfrm>
            <a:off x="6290905" y="5378648"/>
            <a:ext cx="517088" cy="517088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451163" y="5464731"/>
            <a:ext cx="19657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4" name="Text 11"/>
          <p:cNvSpPr/>
          <p:nvPr/>
        </p:nvSpPr>
        <p:spPr>
          <a:xfrm>
            <a:off x="7037784" y="5378648"/>
            <a:ext cx="3601760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File Hash Verification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7037784" y="5875615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Compares file hashes with known malicious database</a:t>
            </a:r>
            <a:endParaRPr lang="en-US" sz="1800" dirty="0"/>
          </a:p>
        </p:txBody>
      </p:sp>
      <p:sp>
        <p:nvSpPr>
          <p:cNvPr id="16" name="Shape 13"/>
          <p:cNvSpPr/>
          <p:nvPr/>
        </p:nvSpPr>
        <p:spPr>
          <a:xfrm>
            <a:off x="6290905" y="6731675"/>
            <a:ext cx="517088" cy="517088"/>
          </a:xfrm>
          <a:prstGeom prst="roundRect">
            <a:avLst>
              <a:gd name="adj" fmla="val 6668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51163" y="6817757"/>
            <a:ext cx="196572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1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4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7037784" y="6731675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Alerts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7037784" y="7228642"/>
            <a:ext cx="6788110" cy="3677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Instantly alerts admins and blocks transmission attempts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162084" y="939539"/>
            <a:ext cx="703754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kern="0" spc="-14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 Flow Diagram</a:t>
            </a:r>
            <a:endParaRPr lang="en-US" sz="4850" dirty="0"/>
          </a:p>
        </p:txBody>
      </p:sp>
      <p:pic>
        <p:nvPicPr>
          <p:cNvPr id="4" name="Picture 3" descr="PlantUML Diagram">
            <a:extLst>
              <a:ext uri="{FF2B5EF4-FFF2-40B4-BE49-F238E27FC236}">
                <a16:creationId xmlns:a16="http://schemas.microsoft.com/office/drawing/2014/main" id="{F8FAB276-1BDE-D2F2-FCF7-8789602781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084" y="2395954"/>
            <a:ext cx="11952032" cy="48421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598063"/>
            <a:ext cx="1020449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kern="0" spc="-14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Monitoring HTTP/HTTPS Traffic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Mitmproxy Setup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mitmproxy to decrypt and analyze HTTPS traffic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86689"/>
            <a:ext cx="316694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TLS/SSL Decryption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Decrypts HTTPS traffic for inspection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8668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Complete Coverage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619268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Captures all HTTP and HTTPS data transmission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92215" y="634365"/>
            <a:ext cx="7532370" cy="143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50"/>
              </a:lnSpc>
              <a:buNone/>
            </a:pPr>
            <a:r>
              <a:rPr lang="en-US" sz="4500" kern="0" spc="-13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Pattern Matching for Sensitive Data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622256" y="2418636"/>
            <a:ext cx="30480" cy="5176480"/>
          </a:xfrm>
          <a:prstGeom prst="roundRect">
            <a:avLst>
              <a:gd name="adj" fmla="val 113316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866037" y="2921318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378476" y="2677597"/>
            <a:ext cx="518041" cy="518041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538972" y="2763917"/>
            <a:ext cx="19692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2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7903845" y="2648783"/>
            <a:ext cx="3445312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Customizable Patterns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7903845" y="3146584"/>
            <a:ext cx="5920740" cy="736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Uses regex-based detection for sensitive information identification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866037" y="4846320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378476" y="4602599"/>
            <a:ext cx="518041" cy="518041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538972" y="4688919"/>
            <a:ext cx="19692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2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7903845" y="4573786"/>
            <a:ext cx="3281243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Pattern File Storage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7903845" y="5071586"/>
            <a:ext cx="5920740" cy="3683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Stores regex patterns externally for quick updates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6866037" y="6402943"/>
            <a:ext cx="805815" cy="30480"/>
          </a:xfrm>
          <a:prstGeom prst="roundRect">
            <a:avLst>
              <a:gd name="adj" fmla="val 113316"/>
            </a:avLst>
          </a:prstGeom>
          <a:solidFill>
            <a:srgbClr val="59595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378476" y="6159222"/>
            <a:ext cx="518041" cy="518041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538972" y="6245543"/>
            <a:ext cx="196929" cy="3454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kern="0" spc="-82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7903845" y="6130409"/>
            <a:ext cx="2953107" cy="3596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kern="0" spc="-68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Blocking Mechanism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7903845" y="6628209"/>
            <a:ext cx="5920740" cy="736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kern="0" spc="-18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Immediately blocks transmission of detected sensitive information</a:t>
            </a: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980617"/>
            <a:ext cx="879693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kern="0" spc="-14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File Upload Hash Checking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110853" y="536924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Hash Verification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5903119"/>
            <a:ext cx="364259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Computes file hashes and compares against known database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47084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493901" y="5369243"/>
            <a:ext cx="3642598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Malicious File Database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493901" y="6288881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Contains hashes of recognized dangerous files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30132" y="5122426"/>
            <a:ext cx="4136231" cy="2212657"/>
          </a:xfrm>
          <a:prstGeom prst="roundRect">
            <a:avLst>
              <a:gd name="adj" fmla="val 1674"/>
            </a:avLst>
          </a:prstGeom>
          <a:solidFill>
            <a:srgbClr val="4040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876949" y="536924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Blocking Process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9876949" y="5903119"/>
            <a:ext cx="364259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Logs violation and blocks upload of matching files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413153"/>
            <a:ext cx="6685717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kern="0" spc="-146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Dashboard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Real-time Updates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026348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Provides real-time alerts using WebSockets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5288161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Violation Details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5288161" y="6026348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Displays detailed logs of each incident</a:t>
            </a:r>
            <a:endParaRPr lang="en-US" sz="1900" dirty="0"/>
          </a:p>
        </p:txBody>
      </p:sp>
      <p:sp>
        <p:nvSpPr>
          <p:cNvPr id="10" name="Text 5"/>
          <p:cNvSpPr/>
          <p:nvPr/>
        </p:nvSpPr>
        <p:spPr>
          <a:xfrm>
            <a:off x="9712404" y="549247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kern="0" spc="-73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Filtering Options</a:t>
            </a:r>
            <a:endParaRPr lang="en-US" sz="2400" dirty="0"/>
          </a:p>
        </p:txBody>
      </p:sp>
      <p:sp>
        <p:nvSpPr>
          <p:cNvPr id="11" name="Text 6"/>
          <p:cNvSpPr/>
          <p:nvPr/>
        </p:nvSpPr>
        <p:spPr>
          <a:xfrm>
            <a:off x="9712404" y="6026348"/>
            <a:ext cx="4053840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kern="0" spc="-19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Includes filters for sorting violations</a:t>
            </a:r>
            <a:endParaRPr lang="en-US" sz="19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6E6C250-409F-6F15-F9A8-BEB226DEBC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12" b="5802"/>
          <a:stretch/>
        </p:blipFill>
        <p:spPr>
          <a:xfrm>
            <a:off x="864300" y="2896651"/>
            <a:ext cx="4053577" cy="194233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69A045-7168-4C5E-5640-9D1F602E1C1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888" b="4815"/>
          <a:stretch/>
        </p:blipFill>
        <p:spPr>
          <a:xfrm>
            <a:off x="5209748" y="2896651"/>
            <a:ext cx="4173011" cy="202564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748180-43A0-954D-5884-31ECDC9CF3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0024" y="3464560"/>
            <a:ext cx="4146076" cy="10365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084332" y="469821"/>
            <a:ext cx="4271367" cy="5339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kern="0" spc="-10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Technologies Used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4332" y="2681391"/>
            <a:ext cx="587231" cy="5872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84331" y="3339375"/>
            <a:ext cx="2936485" cy="36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Backend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084332" y="3706415"/>
            <a:ext cx="4398612" cy="375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Flask and SQLAlchemy for robust architecture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332" y="4674189"/>
            <a:ext cx="587231" cy="58723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84331" y="5332173"/>
            <a:ext cx="2936485" cy="36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Proxy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084332" y="5699213"/>
            <a:ext cx="4398612" cy="375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Mitmproxy for capturing and analyzing traffic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7143" y="2681392"/>
            <a:ext cx="587231" cy="58723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417142" y="3339376"/>
            <a:ext cx="2936485" cy="36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Frontend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10417143" y="3706416"/>
            <a:ext cx="4398612" cy="375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HTML, Bootstrap, and JavaScript for </a:t>
            </a:r>
          </a:p>
          <a:p>
            <a:pPr marL="0" indent="0" algn="l">
              <a:lnSpc>
                <a:spcPts val="2150"/>
              </a:lnSpc>
              <a:buNone/>
            </a:pPr>
            <a:r>
              <a:rPr lang="en-US" sz="130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responsive dashboard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7143" y="4674189"/>
            <a:ext cx="587231" cy="58723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417142" y="5332172"/>
            <a:ext cx="2936485" cy="367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kern="0" spc="-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Database</a:t>
            </a:r>
            <a:endParaRPr lang="en-US" sz="16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22C98A-37CD-6CC3-5714-EDF7BE50DCAA}"/>
              </a:ext>
            </a:extLst>
          </p:cNvPr>
          <p:cNvSpPr/>
          <p:nvPr/>
        </p:nvSpPr>
        <p:spPr>
          <a:xfrm>
            <a:off x="0" y="1"/>
            <a:ext cx="5693229" cy="82296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  <a:shade val="30000"/>
                  <a:satMod val="115000"/>
                </a:schemeClr>
              </a:gs>
              <a:gs pos="50000">
                <a:schemeClr val="accent1">
                  <a:lumMod val="50000"/>
                  <a:shade val="67500"/>
                  <a:satMod val="115000"/>
                </a:schemeClr>
              </a:gs>
              <a:gs pos="100000">
                <a:schemeClr val="accent1">
                  <a:lumMod val="50000"/>
                  <a:shade val="100000"/>
                  <a:satMod val="115000"/>
                </a:schemeClr>
              </a:gs>
            </a:gsLst>
            <a:path path="circle">
              <a:fillToRect r="100000" b="100000"/>
            </a:path>
            <a:tileRect l="-100000" t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8"/>
          <p:cNvSpPr/>
          <p:nvPr/>
        </p:nvSpPr>
        <p:spPr>
          <a:xfrm>
            <a:off x="10417143" y="5699212"/>
            <a:ext cx="4398612" cy="375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kern="0" spc="-13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SQLite for storing violation data</a:t>
            </a:r>
            <a:endParaRPr lang="en-US" sz="1300" dirty="0"/>
          </a:p>
        </p:txBody>
      </p:sp>
      <p:pic>
        <p:nvPicPr>
          <p:cNvPr id="2050" name="Picture 2" descr="Web Technologies &amp; Applications – Advanced – Data &amp; Media Lab">
            <a:extLst>
              <a:ext uri="{FF2B5EF4-FFF2-40B4-BE49-F238E27FC236}">
                <a16:creationId xmlns:a16="http://schemas.microsoft.com/office/drawing/2014/main" id="{ACF20832-420E-6B2C-9E77-388E7D317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91465" y="1346805"/>
            <a:ext cx="7311907" cy="5535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</TotalTime>
  <Words>295</Words>
  <Application>Microsoft Office PowerPoint</Application>
  <PresentationFormat>Custom</PresentationFormat>
  <Paragraphs>83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 Mono Medium</vt:lpstr>
      <vt:lpstr>Calibri Light</vt:lpstr>
      <vt:lpstr>Roboto</vt:lpstr>
      <vt:lpstr>Arial</vt:lpstr>
      <vt:lpstr>Calibri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umar usman</cp:lastModifiedBy>
  <cp:revision>3</cp:revision>
  <dcterms:created xsi:type="dcterms:W3CDTF">2024-10-17T04:44:04Z</dcterms:created>
  <dcterms:modified xsi:type="dcterms:W3CDTF">2024-10-17T05:12:44Z</dcterms:modified>
</cp:coreProperties>
</file>